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8" r:id="rId2"/>
    <p:sldId id="261" r:id="rId3"/>
    <p:sldId id="263" r:id="rId4"/>
    <p:sldId id="266" r:id="rId5"/>
    <p:sldId id="277" r:id="rId6"/>
    <p:sldId id="267" r:id="rId7"/>
    <p:sldId id="268" r:id="rId8"/>
    <p:sldId id="269" r:id="rId9"/>
    <p:sldId id="270" r:id="rId10"/>
    <p:sldId id="272" r:id="rId11"/>
    <p:sldId id="273" r:id="rId12"/>
    <p:sldId id="274" r:id="rId13"/>
    <p:sldId id="27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A02FB45-ECB0-45B5-96C7-3BD8DBA1DEB7}" type="datetimeFigureOut">
              <a:rPr lang="ru-RU" smtClean="0"/>
              <a:pPr/>
              <a:t>11.02.2022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5133E1A-28DA-472C-B45D-850B8C9558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для сайта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572525" cy="5715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14282" y="5429264"/>
            <a:ext cx="8772532" cy="133032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Организация работы по профилактике экстремизма, терроризма и межнациональных конфликтов в</a:t>
            </a:r>
            <a:b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ГАПОУ «Буинский ветеринарный техникум»(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2020-2021)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Товарищеские соревнования и матчи среди студентов техникума</a:t>
            </a:r>
            <a:endParaRPr lang="ru-RU" sz="2800" dirty="0"/>
          </a:p>
        </p:txBody>
      </p:sp>
      <p:pic>
        <p:nvPicPr>
          <p:cNvPr id="25602" name="Picture 2" descr="https://pp.userapi.com/c856132/v856132134/19c1d/jvZeVMEN0_o.jpg"/>
          <p:cNvPicPr>
            <a:picLocks noChangeAspect="1" noChangeArrowheads="1"/>
          </p:cNvPicPr>
          <p:nvPr/>
        </p:nvPicPr>
        <p:blipFill>
          <a:blip r:embed="rId2"/>
          <a:srcRect t="8740"/>
          <a:stretch>
            <a:fillRect/>
          </a:stretch>
        </p:blipFill>
        <p:spPr bwMode="auto">
          <a:xfrm>
            <a:off x="285720" y="1285860"/>
            <a:ext cx="4357718" cy="2983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4" descr="https://pp.userapi.com/c845219/v845219883/1b98c4/X1DS_Vxv9J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285860"/>
            <a:ext cx="4227501" cy="2982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6" name="Picture 6" descr="https://pp.userapi.com/c845019/v845019532/1b6e9a/KPKTn62PTY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127486"/>
            <a:ext cx="4357718" cy="2730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8" name="Picture 8" descr="https://pp.userapi.com/c849232/v849232349/135738/NNqlvmd1CZQ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4132247"/>
            <a:ext cx="4071966" cy="2725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42910" y="274638"/>
            <a:ext cx="758669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Конкурсы стенных газет и плакатов</a:t>
            </a:r>
            <a:endParaRPr lang="ru-RU" dirty="0"/>
          </a:p>
        </p:txBody>
      </p:sp>
      <p:pic>
        <p:nvPicPr>
          <p:cNvPr id="28674" name="Picture 2" descr="https://zerek.info/wp-content/uploads/2018/05/IMG_20180518_131405-529x7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85860"/>
            <a:ext cx="3269799" cy="4357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https://avatars.mds.yandex.net/get-pdb/875592/b5032062-c16f-4961-aa63-37e743aa3435/s1200"/>
          <p:cNvPicPr>
            <a:picLocks noChangeAspect="1" noChangeArrowheads="1"/>
          </p:cNvPicPr>
          <p:nvPr/>
        </p:nvPicPr>
        <p:blipFill>
          <a:blip r:embed="rId3"/>
          <a:srcRect b="10333"/>
          <a:stretch>
            <a:fillRect/>
          </a:stretch>
        </p:blipFill>
        <p:spPr bwMode="auto">
          <a:xfrm>
            <a:off x="3857620" y="857232"/>
            <a:ext cx="4249100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8" name="Picture 6" descr="http://s36.amsvlad.ru/school_life/vospitatelnaya-rabota/%D0%90%D0%BD%D1%82%D0%B8%D1%82%D0%B5%D1%80%D1%80%D0%BE%D1%80%D0%B8%D1%81%D1%82%D0%B8%D1%87_%D1%80%D0%B0%D0%B1%D0%BE%D1%82%D0%B0/%D0%BF%D0%BB%D0%B0%D0%BA%D0%B0%D1%82.jpg"/>
          <p:cNvPicPr>
            <a:picLocks noChangeAspect="1" noChangeArrowheads="1"/>
          </p:cNvPicPr>
          <p:nvPr/>
        </p:nvPicPr>
        <p:blipFill>
          <a:blip r:embed="rId4"/>
          <a:srcRect b="8617"/>
          <a:stretch>
            <a:fillRect/>
          </a:stretch>
        </p:blipFill>
        <p:spPr bwMode="auto">
          <a:xfrm>
            <a:off x="3605242" y="3828045"/>
            <a:ext cx="5538758" cy="3029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«Мы разные, но мы вместе!»</a:t>
            </a:r>
            <a:endParaRPr lang="ru-RU" sz="2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22199" t="21191" b="6155"/>
          <a:stretch>
            <a:fillRect/>
          </a:stretch>
        </p:blipFill>
        <p:spPr bwMode="auto">
          <a:xfrm>
            <a:off x="0" y="642918"/>
            <a:ext cx="5507840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s://pp.userapi.com/c852224/v852224824/3a189/TP1xN_VxZBM.jpg"/>
          <p:cNvPicPr>
            <a:picLocks noChangeAspect="1" noChangeArrowheads="1"/>
          </p:cNvPicPr>
          <p:nvPr/>
        </p:nvPicPr>
        <p:blipFill>
          <a:blip r:embed="rId3"/>
          <a:srcRect t="25781" b="27778"/>
          <a:stretch>
            <a:fillRect/>
          </a:stretch>
        </p:blipFill>
        <p:spPr bwMode="auto">
          <a:xfrm>
            <a:off x="285720" y="3979973"/>
            <a:ext cx="8262942" cy="2878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D:\ДЕНЬ ВОЛОНТЕРА И ИЛЬНАЗ\IMG_2398.JPG"/>
          <p:cNvPicPr>
            <a:picLocks noChangeAspect="1" noChangeArrowheads="1"/>
          </p:cNvPicPr>
          <p:nvPr/>
        </p:nvPicPr>
        <p:blipFill>
          <a:blip r:embed="rId4" cstate="print"/>
          <a:srcRect l="16130"/>
          <a:stretch>
            <a:fillRect/>
          </a:stretch>
        </p:blipFill>
        <p:spPr bwMode="auto">
          <a:xfrm>
            <a:off x="5429256" y="714356"/>
            <a:ext cx="3714744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«Мы разные, но мы вместе!»</a:t>
            </a:r>
            <a:endParaRPr lang="ru-RU" sz="2800" b="1" dirty="0">
              <a:solidFill>
                <a:srgbClr val="173A8D"/>
              </a:solidFill>
              <a:latin typeface="Monotype Corsiva" pitchFamily="66" charset="0"/>
            </a:endParaRPr>
          </a:p>
        </p:txBody>
      </p:sp>
      <p:pic>
        <p:nvPicPr>
          <p:cNvPr id="122882" name="Picture 2" descr="https://pp.userapi.com/c847018/v847018199/84c4f/dmH8QMR_h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4821656" cy="3213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883" name="Picture 3" descr="D:\ИЮНЬ 2018\WhatsApp Images\IMG-20180623-WA0022.jpg"/>
          <p:cNvPicPr>
            <a:picLocks noChangeAspect="1" noChangeArrowheads="1"/>
          </p:cNvPicPr>
          <p:nvPr/>
        </p:nvPicPr>
        <p:blipFill>
          <a:blip r:embed="rId3"/>
          <a:srcRect l="4687" t="5593" r="10156" b="26410"/>
          <a:stretch>
            <a:fillRect/>
          </a:stretch>
        </p:blipFill>
        <p:spPr bwMode="auto">
          <a:xfrm>
            <a:off x="1428728" y="3742910"/>
            <a:ext cx="6929486" cy="3115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885" name="Picture 5" descr="https://pp.userapi.com/c847018/v847018199/84c63/4yYyNBPnDu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7834" y="1000108"/>
            <a:ext cx="4526166" cy="3016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Разработка и распространение информационных буклетов</a:t>
            </a:r>
            <a:endParaRPr lang="ru-RU" sz="2800" dirty="0"/>
          </a:p>
        </p:txBody>
      </p:sp>
      <p:pic>
        <p:nvPicPr>
          <p:cNvPr id="4" name="Picture 2" descr="https://pp.userapi.com/_InlwNuxHw4HKrThLk5FH3_KRJ5G5pxz_0w2BQ/axeemhEhN9M.jpg"/>
          <p:cNvPicPr>
            <a:picLocks noChangeAspect="1" noChangeArrowheads="1"/>
          </p:cNvPicPr>
          <p:nvPr/>
        </p:nvPicPr>
        <p:blipFill>
          <a:blip r:embed="rId2"/>
          <a:srcRect t="27306" b="17375"/>
          <a:stretch>
            <a:fillRect/>
          </a:stretch>
        </p:blipFill>
        <p:spPr bwMode="auto">
          <a:xfrm>
            <a:off x="1285852" y="4071918"/>
            <a:ext cx="6715140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https://pp.userapi.com/c855328/v855328395/2a086/XqQ0RPPDQJU.jpg"/>
          <p:cNvPicPr>
            <a:picLocks noChangeAspect="1" noChangeArrowheads="1"/>
          </p:cNvPicPr>
          <p:nvPr/>
        </p:nvPicPr>
        <p:blipFill>
          <a:blip r:embed="rId3" cstate="print"/>
          <a:srcRect b="4368"/>
          <a:stretch>
            <a:fillRect/>
          </a:stretch>
        </p:blipFill>
        <p:spPr bwMode="auto">
          <a:xfrm>
            <a:off x="357158" y="1000108"/>
            <a:ext cx="4482061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https://pp.userapi.com/c855128/v855128395/2d335/UEJcl0vo6iM.jpg"/>
          <p:cNvPicPr>
            <a:picLocks noChangeAspect="1" noChangeArrowheads="1"/>
          </p:cNvPicPr>
          <p:nvPr/>
        </p:nvPicPr>
        <p:blipFill>
          <a:blip r:embed="rId4" cstate="print"/>
          <a:srcRect b="5137"/>
          <a:stretch>
            <a:fillRect/>
          </a:stretch>
        </p:blipFill>
        <p:spPr bwMode="auto">
          <a:xfrm>
            <a:off x="4726012" y="1000108"/>
            <a:ext cx="4417988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429684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Уроки мира. Минута молчания в память погибшим от террористических актов 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pp.userapi.com/c844418/v844418987/e57a4/egXcxGacY-k.jpg"/>
          <p:cNvPicPr>
            <a:picLocks noChangeAspect="1" noChangeArrowheads="1"/>
          </p:cNvPicPr>
          <p:nvPr/>
        </p:nvPicPr>
        <p:blipFill>
          <a:blip r:embed="rId2"/>
          <a:srcRect t="6522"/>
          <a:stretch>
            <a:fillRect/>
          </a:stretch>
        </p:blipFill>
        <p:spPr bwMode="auto">
          <a:xfrm>
            <a:off x="285720" y="1000108"/>
            <a:ext cx="4381530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s://pp.userapi.com/c844320/v844320987/e994c/QKb5XqbDD8c.jpg"/>
          <p:cNvPicPr>
            <a:picLocks noChangeAspect="1" noChangeArrowheads="1"/>
          </p:cNvPicPr>
          <p:nvPr/>
        </p:nvPicPr>
        <p:blipFill>
          <a:blip r:embed="rId3" cstate="print"/>
          <a:srcRect t="4878"/>
          <a:stretch>
            <a:fillRect/>
          </a:stretch>
        </p:blipFill>
        <p:spPr bwMode="auto">
          <a:xfrm>
            <a:off x="428596" y="4071942"/>
            <a:ext cx="4214842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https://pp.userapi.com/c845523/v845523987/e9a3d/xvokm2tko9s.jpg"/>
          <p:cNvPicPr>
            <a:picLocks noChangeAspect="1" noChangeArrowheads="1"/>
          </p:cNvPicPr>
          <p:nvPr/>
        </p:nvPicPr>
        <p:blipFill>
          <a:blip r:embed="rId4"/>
          <a:srcRect b="11543"/>
          <a:stretch>
            <a:fillRect/>
          </a:stretch>
        </p:blipFill>
        <p:spPr bwMode="auto">
          <a:xfrm>
            <a:off x="4786314" y="4071942"/>
            <a:ext cx="4357686" cy="2786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D:\сентябрь 2018\Camera\IMG_20180913_1448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1000108"/>
            <a:ext cx="4095747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03338" y="296863"/>
            <a:ext cx="7840662" cy="9779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Уроки мира.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6628" name="Picture 4" descr="https://pp.userapi.com/c849224/v849224085/79611/E3bntca8CuM.jpg"/>
          <p:cNvPicPr>
            <a:picLocks noChangeAspect="1" noChangeArrowheads="1"/>
          </p:cNvPicPr>
          <p:nvPr/>
        </p:nvPicPr>
        <p:blipFill>
          <a:blip r:embed="rId2"/>
          <a:srcRect l="14876" b="17850"/>
          <a:stretch>
            <a:fillRect/>
          </a:stretch>
        </p:blipFill>
        <p:spPr bwMode="auto">
          <a:xfrm>
            <a:off x="2357422" y="1071546"/>
            <a:ext cx="4100945" cy="2968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0" name="Picture 6" descr="https://pp.userapi.com/c849124/v849124085/77822/00wM5P4oP30.jpg"/>
          <p:cNvPicPr>
            <a:picLocks noChangeAspect="1" noChangeArrowheads="1"/>
          </p:cNvPicPr>
          <p:nvPr/>
        </p:nvPicPr>
        <p:blipFill>
          <a:blip r:embed="rId3"/>
          <a:srcRect t="5675" b="18059"/>
          <a:stretch>
            <a:fillRect/>
          </a:stretch>
        </p:blipFill>
        <p:spPr bwMode="auto">
          <a:xfrm>
            <a:off x="357158" y="4000504"/>
            <a:ext cx="4553625" cy="2604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2" name="Picture 8" descr="https://pp.userapi.com/c845418/v845418085/f6575/TmIn6veW2xQ.jpg"/>
          <p:cNvPicPr>
            <a:picLocks noChangeAspect="1" noChangeArrowheads="1"/>
          </p:cNvPicPr>
          <p:nvPr/>
        </p:nvPicPr>
        <p:blipFill>
          <a:blip r:embed="rId4"/>
          <a:srcRect l="-1895" t="12436"/>
          <a:stretch>
            <a:fillRect/>
          </a:stretch>
        </p:blipFill>
        <p:spPr bwMode="auto">
          <a:xfrm>
            <a:off x="4973782" y="3929066"/>
            <a:ext cx="4170218" cy="2687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04925" y="271463"/>
            <a:ext cx="7839075" cy="9779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173A8D"/>
                </a:solidFill>
                <a:latin typeface="Monotype Corsiva" pitchFamily="66" charset="0"/>
              </a:rPr>
              <a:t>"</a:t>
            </a:r>
            <a:r>
              <a:rPr lang="ru-RU" sz="3200" b="1" dirty="0" smtClean="0">
                <a:solidFill>
                  <a:srgbClr val="173A8D"/>
                </a:solidFill>
                <a:latin typeface="Monotype Corsiva" pitchFamily="66" charset="0"/>
              </a:rPr>
              <a:t>Территория мира"</a:t>
            </a:r>
            <a:endParaRPr lang="ru-RU" sz="3200" b="1" dirty="0">
              <a:solidFill>
                <a:srgbClr val="173A8D"/>
              </a:solidFill>
              <a:latin typeface="Monotype Corsiva" pitchFamily="66" charset="0"/>
            </a:endParaRPr>
          </a:p>
        </p:txBody>
      </p:sp>
      <p:pic>
        <p:nvPicPr>
          <p:cNvPr id="54274" name="Picture 2" descr="https://pp.userapi.com/91-VZMqhyQuBLeFQxkbenCpjjN6TFIaxhJwHTQ/qkY79au4CeU.jpg"/>
          <p:cNvPicPr>
            <a:picLocks noChangeAspect="1" noChangeArrowheads="1"/>
          </p:cNvPicPr>
          <p:nvPr/>
        </p:nvPicPr>
        <p:blipFill>
          <a:blip r:embed="rId2"/>
          <a:srcRect t="25502"/>
          <a:stretch>
            <a:fillRect/>
          </a:stretch>
        </p:blipFill>
        <p:spPr bwMode="auto">
          <a:xfrm>
            <a:off x="571472" y="1071546"/>
            <a:ext cx="7929618" cy="5458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классных часов, встреч , бесед со студентами</a:t>
            </a:r>
            <a:endParaRPr lang="ru-RU" sz="2800" dirty="0"/>
          </a:p>
        </p:txBody>
      </p:sp>
      <p:pic>
        <p:nvPicPr>
          <p:cNvPr id="4" name="Picture 2" descr="https://pp.userapi.com/7v5DXML_ODMrUtyZIEW_ddcQfuPNrOG8upyxQQ/Isrb7SuNCcM.jpg"/>
          <p:cNvPicPr>
            <a:picLocks noChangeAspect="1" noChangeArrowheads="1"/>
          </p:cNvPicPr>
          <p:nvPr/>
        </p:nvPicPr>
        <p:blipFill>
          <a:blip r:embed="rId2"/>
          <a:srcRect t="27097" r="4412"/>
          <a:stretch>
            <a:fillRect/>
          </a:stretch>
        </p:blipFill>
        <p:spPr bwMode="auto">
          <a:xfrm>
            <a:off x="357158" y="1142984"/>
            <a:ext cx="4643469" cy="3027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https://pp.userapi.com/Mv95MS-7WgUN2RANJOLHYbzLrnGkvJNFWZMIMw/JN2yxCSnG0M.jpg"/>
          <p:cNvPicPr>
            <a:picLocks noChangeAspect="1" noChangeArrowheads="1"/>
          </p:cNvPicPr>
          <p:nvPr/>
        </p:nvPicPr>
        <p:blipFill>
          <a:blip r:embed="rId3"/>
          <a:srcRect l="10816" t="28542" r="1303" b="14659"/>
          <a:stretch>
            <a:fillRect/>
          </a:stretch>
        </p:blipFill>
        <p:spPr bwMode="auto">
          <a:xfrm>
            <a:off x="428596" y="4071942"/>
            <a:ext cx="464343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s://pp.userapi.com/c850236/v850236599/5ee0e/Fb-mjzzfYQE.jpg"/>
          <p:cNvPicPr>
            <a:picLocks noChangeAspect="1" noChangeArrowheads="1"/>
          </p:cNvPicPr>
          <p:nvPr/>
        </p:nvPicPr>
        <p:blipFill>
          <a:blip r:embed="rId4"/>
          <a:srcRect t="5997"/>
          <a:stretch>
            <a:fillRect/>
          </a:stretch>
        </p:blipFill>
        <p:spPr bwMode="auto">
          <a:xfrm>
            <a:off x="5072066" y="4143380"/>
            <a:ext cx="3850409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3" name="Picture 1" descr="IMG_323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1285860"/>
            <a:ext cx="4071934" cy="2707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Психологические тренинги, опросы и тестирования. </a:t>
            </a:r>
            <a:endParaRPr lang="ru-RU" sz="2800" dirty="0"/>
          </a:p>
        </p:txBody>
      </p:sp>
      <p:pic>
        <p:nvPicPr>
          <p:cNvPr id="22530" name="Picture 2" descr="https://pp.userapi.com/c852024/v852024747/f2d47/DlUAVGCD8bc.jpg"/>
          <p:cNvPicPr>
            <a:picLocks noChangeAspect="1" noChangeArrowheads="1"/>
          </p:cNvPicPr>
          <p:nvPr/>
        </p:nvPicPr>
        <p:blipFill>
          <a:blip r:embed="rId2"/>
          <a:srcRect t="8341" b="8248"/>
          <a:stretch>
            <a:fillRect/>
          </a:stretch>
        </p:blipFill>
        <p:spPr bwMode="auto">
          <a:xfrm>
            <a:off x="0" y="1357298"/>
            <a:ext cx="4567791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4" descr="https://pp.userapi.com/c847018/v847018515/1cfc34/HyB6XPdGEPQ.jpg"/>
          <p:cNvPicPr>
            <a:picLocks noChangeAspect="1" noChangeArrowheads="1"/>
          </p:cNvPicPr>
          <p:nvPr/>
        </p:nvPicPr>
        <p:blipFill>
          <a:blip r:embed="rId3"/>
          <a:srcRect t="26464"/>
          <a:stretch>
            <a:fillRect/>
          </a:stretch>
        </p:blipFill>
        <p:spPr bwMode="auto">
          <a:xfrm>
            <a:off x="0" y="4071942"/>
            <a:ext cx="4663041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4" name="Picture 6" descr="https://pp.userapi.com/c852228/v852228331/de713/_DuV8U1RxwE.jpg"/>
          <p:cNvPicPr>
            <a:picLocks noChangeAspect="1" noChangeArrowheads="1"/>
          </p:cNvPicPr>
          <p:nvPr/>
        </p:nvPicPr>
        <p:blipFill>
          <a:blip r:embed="rId4"/>
          <a:srcRect t="12741" b="8690"/>
          <a:stretch>
            <a:fillRect/>
          </a:stretch>
        </p:blipFill>
        <p:spPr bwMode="auto">
          <a:xfrm>
            <a:off x="4572000" y="1428736"/>
            <a:ext cx="4217580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6" name="Picture 8" descr="https://pp.userapi.com/c850620/v850620408/e04fd/ddKLlN4G_zY.jpg"/>
          <p:cNvPicPr>
            <a:picLocks noChangeAspect="1" noChangeArrowheads="1"/>
          </p:cNvPicPr>
          <p:nvPr/>
        </p:nvPicPr>
        <p:blipFill>
          <a:blip r:embed="rId5"/>
          <a:srcRect t="19584"/>
          <a:stretch>
            <a:fillRect/>
          </a:stretch>
        </p:blipFill>
        <p:spPr bwMode="auto">
          <a:xfrm>
            <a:off x="4572000" y="4000504"/>
            <a:ext cx="4377289" cy="2640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Организация и участие студентов техникума в акциях и </a:t>
            </a:r>
            <a:r>
              <a:rPr lang="ru-RU" sz="2800" dirty="0" err="1" smtClean="0"/>
              <a:t>флэш-мобах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5" name="Picture 2" descr="C:\Users\1\Desktop\мы против спида\IMG-20180529-WA0006.jpg"/>
          <p:cNvPicPr>
            <a:picLocks noChangeAspect="1" noChangeArrowheads="1"/>
          </p:cNvPicPr>
          <p:nvPr/>
        </p:nvPicPr>
        <p:blipFill>
          <a:blip r:embed="rId2"/>
          <a:srcRect l="6250" t="30209" r="13281" b="30208"/>
          <a:stretch>
            <a:fillRect/>
          </a:stretch>
        </p:blipFill>
        <p:spPr bwMode="auto">
          <a:xfrm>
            <a:off x="928662" y="4143380"/>
            <a:ext cx="7358114" cy="2714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G:\ФЛЕШМОБ\IMG_8890.JPG"/>
          <p:cNvPicPr>
            <a:picLocks noChangeAspect="1" noChangeArrowheads="1"/>
          </p:cNvPicPr>
          <p:nvPr/>
        </p:nvPicPr>
        <p:blipFill>
          <a:blip r:embed="rId3" cstate="print"/>
          <a:srcRect l="15275" t="26201" r="21589" b="20133"/>
          <a:stretch>
            <a:fillRect/>
          </a:stretch>
        </p:blipFill>
        <p:spPr bwMode="auto">
          <a:xfrm>
            <a:off x="214281" y="1357298"/>
            <a:ext cx="4916615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s://pp.userapi.com/c845018/v845018575/116a2e/Njvz2_qXafs.jpg"/>
          <p:cNvPicPr>
            <a:picLocks noChangeAspect="1" noChangeArrowheads="1"/>
          </p:cNvPicPr>
          <p:nvPr/>
        </p:nvPicPr>
        <p:blipFill>
          <a:blip r:embed="rId4"/>
          <a:srcRect l="18764" t="4552" b="11246"/>
          <a:stretch>
            <a:fillRect/>
          </a:stretch>
        </p:blipFill>
        <p:spPr bwMode="auto">
          <a:xfrm>
            <a:off x="5214942" y="1285860"/>
            <a:ext cx="3655996" cy="2842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Учебные эвакуации педагогического коллектива и студентов техникума</a:t>
            </a:r>
            <a:endParaRPr lang="ru-RU" sz="2800" dirty="0"/>
          </a:p>
        </p:txBody>
      </p:sp>
      <p:pic>
        <p:nvPicPr>
          <p:cNvPr id="24578" name="Picture 2" descr="D:\сентябрь 2018\Camera\IMG_20180903_110127.jpg"/>
          <p:cNvPicPr>
            <a:picLocks noChangeAspect="1" noChangeArrowheads="1"/>
          </p:cNvPicPr>
          <p:nvPr/>
        </p:nvPicPr>
        <p:blipFill>
          <a:blip r:embed="rId2" cstate="print"/>
          <a:srcRect r="3226" b="11828"/>
          <a:stretch>
            <a:fillRect/>
          </a:stretch>
        </p:blipFill>
        <p:spPr bwMode="auto">
          <a:xfrm>
            <a:off x="214282" y="1214422"/>
            <a:ext cx="4704454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1" name="Picture 5" descr="D:\сентябрь 2018\Camera\IMG_20180903_110052.jpg"/>
          <p:cNvPicPr>
            <a:picLocks noChangeAspect="1" noChangeArrowheads="1"/>
          </p:cNvPicPr>
          <p:nvPr/>
        </p:nvPicPr>
        <p:blipFill>
          <a:blip r:embed="rId3" cstate="print"/>
          <a:srcRect t="33333"/>
          <a:stretch>
            <a:fillRect/>
          </a:stretch>
        </p:blipFill>
        <p:spPr bwMode="auto">
          <a:xfrm>
            <a:off x="285720" y="4357694"/>
            <a:ext cx="4571976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2" name="Picture 6" descr="D:\сентябрь 2018\Camera\IMG_20180903_110058.jpg"/>
          <p:cNvPicPr>
            <a:picLocks noChangeAspect="1" noChangeArrowheads="1"/>
          </p:cNvPicPr>
          <p:nvPr/>
        </p:nvPicPr>
        <p:blipFill>
          <a:blip r:embed="rId4" cstate="print"/>
          <a:srcRect b="17391"/>
          <a:stretch>
            <a:fillRect/>
          </a:stretch>
        </p:blipFill>
        <p:spPr bwMode="auto">
          <a:xfrm>
            <a:off x="4762502" y="1214422"/>
            <a:ext cx="438149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3" name="Picture 7" descr="IMG_319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3929066"/>
            <a:ext cx="4143404" cy="2748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294</TotalTime>
  <Words>94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Lucida Sans Unicode</vt:lpstr>
      <vt:lpstr>Monotype Corsiva</vt:lpstr>
      <vt:lpstr>Verdana</vt:lpstr>
      <vt:lpstr>Wingdings 2</vt:lpstr>
      <vt:lpstr>Wingdings 3</vt:lpstr>
      <vt:lpstr>Открытая</vt:lpstr>
      <vt:lpstr>Организация работы по профилактике экстремизма, терроризма и межнациональных конфликтов в  ГАПОУ «Буинский ветеринарный техникум»(2020-2021)</vt:lpstr>
      <vt:lpstr>Разработка и распространение информационных буклетов</vt:lpstr>
      <vt:lpstr>Уроки мира. Минута молчания в память погибшим от террористических актов </vt:lpstr>
      <vt:lpstr>Уроки мира.</vt:lpstr>
      <vt:lpstr>"Территория мира"</vt:lpstr>
      <vt:lpstr>Проведение классных часов, встреч , бесед со студентами</vt:lpstr>
      <vt:lpstr>Психологические тренинги, опросы и тестирования. </vt:lpstr>
      <vt:lpstr>Организация и участие студентов техникума в акциях и флэш-мобах </vt:lpstr>
      <vt:lpstr>Учебные эвакуации педагогического коллектива и студентов техникума</vt:lpstr>
      <vt:lpstr>Товарищеские соревнования и матчи среди студентов техникума</vt:lpstr>
      <vt:lpstr>Конкурсы стенных газет и плакатов</vt:lpstr>
      <vt:lpstr>«Мы разные, но мы вместе!»</vt:lpstr>
      <vt:lpstr>«Мы разные, но мы вместе!»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43</cp:revision>
  <dcterms:created xsi:type="dcterms:W3CDTF">2019-04-23T11:56:47Z</dcterms:created>
  <dcterms:modified xsi:type="dcterms:W3CDTF">2022-02-11T11:15:43Z</dcterms:modified>
</cp:coreProperties>
</file>